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-9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70DC-D937-4D4C-8958-65619A6FBAC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FF09-2795-433E-BC5C-33FA17C32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8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70DC-D937-4D4C-8958-65619A6FBAC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FF09-2795-433E-BC5C-33FA17C32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9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70DC-D937-4D4C-8958-65619A6FBAC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FF09-2795-433E-BC5C-33FA17C32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3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70DC-D937-4D4C-8958-65619A6FBAC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FF09-2795-433E-BC5C-33FA17C32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32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70DC-D937-4D4C-8958-65619A6FBAC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FF09-2795-433E-BC5C-33FA17C32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8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70DC-D937-4D4C-8958-65619A6FBAC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FF09-2795-433E-BC5C-33FA17C32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3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70DC-D937-4D4C-8958-65619A6FBAC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FF09-2795-433E-BC5C-33FA17C32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5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70DC-D937-4D4C-8958-65619A6FBAC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FF09-2795-433E-BC5C-33FA17C32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8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70DC-D937-4D4C-8958-65619A6FBAC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FF09-2795-433E-BC5C-33FA17C32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4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70DC-D937-4D4C-8958-65619A6FBAC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FF09-2795-433E-BC5C-33FA17C32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1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270DC-D937-4D4C-8958-65619A6FBAC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DFF09-2795-433E-BC5C-33FA17C32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5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270DC-D937-4D4C-8958-65619A6FBAC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DFF09-2795-433E-BC5C-33FA17C32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2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664" y="0"/>
            <a:ext cx="12271664" cy="88355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1308" y="1122363"/>
            <a:ext cx="7767783" cy="2322802"/>
          </a:xfrm>
        </p:spPr>
        <p:txBody>
          <a:bodyPr/>
          <a:lstStyle/>
          <a:p>
            <a:r>
              <a:rPr lang="uk-UA" dirty="0" smtClean="0"/>
              <a:t>Особиста гігієна хворого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Захист України</a:t>
            </a:r>
          </a:p>
          <a:p>
            <a:r>
              <a:rPr lang="uk-UA" dirty="0" err="1" smtClean="0"/>
              <a:t>Єфременко</a:t>
            </a:r>
            <a:r>
              <a:rPr lang="uk-UA" dirty="0" smtClean="0"/>
              <a:t> Валерій Іванович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674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он для презентации - красивые картинки (37 фото) • Прикольные картинки и  позити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77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525" y="1591106"/>
            <a:ext cx="9395687" cy="705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7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Фон для презентации - красивые картинки (37 фото) • Прикольные картинки и  позити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77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597" y="1434089"/>
            <a:ext cx="8743666" cy="65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88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Фон для презентации - красивые картинки (37 фото) • Прикольные картинки и  позити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6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999" y="1563399"/>
            <a:ext cx="9107893" cy="683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9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Фон для презентации - красивые картинки (37 фото) • Прикольные картинки и  позити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27345" cy="873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854" y="1263215"/>
            <a:ext cx="9303423" cy="698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8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08873" cy="87211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453" y="1387906"/>
            <a:ext cx="9269231" cy="644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54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317" y="1277070"/>
            <a:ext cx="9137340" cy="686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30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083" y="1838036"/>
            <a:ext cx="9079094" cy="681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9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116" y="787543"/>
            <a:ext cx="9420293" cy="707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342" y="1646526"/>
            <a:ext cx="9407989" cy="706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324" y="1073872"/>
            <a:ext cx="7704120" cy="578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655" y="0"/>
            <a:ext cx="12256655" cy="88247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406" y="1655761"/>
            <a:ext cx="8645248" cy="649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64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664" y="-1"/>
            <a:ext cx="12271663" cy="88355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974" y="1138524"/>
            <a:ext cx="9654036" cy="724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4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525" y="1147762"/>
            <a:ext cx="7693602" cy="577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052" y="852199"/>
            <a:ext cx="7999376" cy="600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85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524" y="1147762"/>
            <a:ext cx="7758257" cy="582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78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070" y="1332489"/>
            <a:ext cx="7359658" cy="552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89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363" y="0"/>
            <a:ext cx="12284363" cy="8778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080" y="1701944"/>
            <a:ext cx="8768269" cy="658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2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7810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810" y="1535690"/>
            <a:ext cx="8891293" cy="667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51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93600" cy="88542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755" y="1528906"/>
            <a:ext cx="8912630" cy="669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77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н для презентации - красивые картинки (37 фото) • Прикольные картинки и  позити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40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343" y="1434090"/>
            <a:ext cx="8801966" cy="660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62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он для презентации - красивые картинки (37 фото) • Прикольные картинки и  позити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77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018" y="1664997"/>
            <a:ext cx="8950761" cy="672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4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н для презентации - красивые картинки (37 фото) • Прикольные картинки и  позити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290888"/>
            <a:ext cx="14095676" cy="1014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936" y="-1357746"/>
            <a:ext cx="10942893" cy="82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20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Фон для презентации - красивые картинки (37 фото) • Прикольные картинки и  позити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77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701" y="1471034"/>
            <a:ext cx="9732772" cy="730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</Words>
  <Application>Microsoft Office PowerPoint</Application>
  <PresentationFormat>Широкоэкранный</PresentationFormat>
  <Paragraphs>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Особиста гігієна хворого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Особиста гігієна хворого</dc:title>
  <dc:creator>Нина</dc:creator>
  <cp:lastModifiedBy>Нина</cp:lastModifiedBy>
  <cp:revision>5</cp:revision>
  <dcterms:created xsi:type="dcterms:W3CDTF">2020-10-30T17:02:09Z</dcterms:created>
  <dcterms:modified xsi:type="dcterms:W3CDTF">2020-10-30T17:47:26Z</dcterms:modified>
</cp:coreProperties>
</file>